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56" r:id="rId2"/>
    <p:sldId id="257" r:id="rId3"/>
    <p:sldId id="280" r:id="rId4"/>
    <p:sldId id="281" r:id="rId5"/>
    <p:sldId id="282"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B8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490"/>
    <p:restoredTop sz="94655"/>
  </p:normalViewPr>
  <p:slideViewPr>
    <p:cSldViewPr snapToGrid="0">
      <p:cViewPr varScale="1">
        <p:scale>
          <a:sx n="167" d="100"/>
          <a:sy n="167" d="100"/>
        </p:scale>
        <p:origin x="488"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378D3C-DBCE-B644-BEA0-6B1F58641B9E}" type="datetimeFigureOut">
              <a:rPr lang="en-US" smtClean="0"/>
              <a:t>5/18/26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B5E790-A8BC-164D-878E-74C719919734}" type="slidenum">
              <a:rPr lang="en-US" smtClean="0"/>
              <a:t>‹#›</a:t>
            </a:fld>
            <a:endParaRPr lang="en-US"/>
          </a:p>
        </p:txBody>
      </p:sp>
    </p:spTree>
    <p:extLst>
      <p:ext uri="{BB962C8B-B14F-4D97-AF65-F5344CB8AC3E}">
        <p14:creationId xmlns:p14="http://schemas.microsoft.com/office/powerpoint/2010/main" val="39147315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E11041"/>
                </a:solidFill>
                <a:latin typeface="Inter Medium" panose="020B0502030000000004" pitchFamily="34" charset="0"/>
                <a:ea typeface="Inter Medium" panose="020B0502030000000004" pitchFamily="34" charset="0"/>
                <a:cs typeface="Inter Medium" panose="020B0502030000000004" pitchFamily="34" charset="0"/>
              </a:rPr>
              <a:t>Insert the theme for this session I.E Desire, Distinctiveness</a:t>
            </a:r>
            <a:endParaRPr lang="en-US" dirty="0"/>
          </a:p>
        </p:txBody>
      </p:sp>
      <p:sp>
        <p:nvSpPr>
          <p:cNvPr id="4" name="Slide Number Placeholder 3"/>
          <p:cNvSpPr>
            <a:spLocks noGrp="1"/>
          </p:cNvSpPr>
          <p:nvPr>
            <p:ph type="sldNum" sz="quarter" idx="5"/>
          </p:nvPr>
        </p:nvSpPr>
        <p:spPr/>
        <p:txBody>
          <a:bodyPr/>
          <a:lstStyle/>
          <a:p>
            <a:fld id="{D9B5E790-A8BC-164D-878E-74C719919734}" type="slidenum">
              <a:rPr lang="en-US" smtClean="0"/>
              <a:t>3</a:t>
            </a:fld>
            <a:endParaRPr lang="en-US"/>
          </a:p>
        </p:txBody>
      </p:sp>
    </p:spTree>
    <p:extLst>
      <p:ext uri="{BB962C8B-B14F-4D97-AF65-F5344CB8AC3E}">
        <p14:creationId xmlns:p14="http://schemas.microsoft.com/office/powerpoint/2010/main" val="730541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9FD6B-8C7C-F02D-F17A-84BF358DD2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741B00-01E5-A205-92D4-7FF1B6A7B0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EA4388-E9BB-0153-6CF1-E9F523106436}"/>
              </a:ext>
            </a:extLst>
          </p:cNvPr>
          <p:cNvSpPr>
            <a:spLocks noGrp="1"/>
          </p:cNvSpPr>
          <p:nvPr>
            <p:ph type="body" idx="1"/>
          </p:nvPr>
        </p:nvSpPr>
        <p:spPr/>
        <p:txBody>
          <a:bodyPr/>
          <a:lstStyle/>
          <a:p>
            <a:r>
              <a:rPr lang="en-US" dirty="0"/>
              <a:t>Remind people to note down what God is saying to them.</a:t>
            </a:r>
          </a:p>
        </p:txBody>
      </p:sp>
      <p:sp>
        <p:nvSpPr>
          <p:cNvPr id="4" name="Slide Number Placeholder 3">
            <a:extLst>
              <a:ext uri="{FF2B5EF4-FFF2-40B4-BE49-F238E27FC236}">
                <a16:creationId xmlns:a16="http://schemas.microsoft.com/office/drawing/2014/main" id="{2C64F524-E252-3B1E-FDAA-9B22B84E339F}"/>
              </a:ext>
            </a:extLst>
          </p:cNvPr>
          <p:cNvSpPr>
            <a:spLocks noGrp="1"/>
          </p:cNvSpPr>
          <p:nvPr>
            <p:ph type="sldNum" sz="quarter" idx="5"/>
          </p:nvPr>
        </p:nvSpPr>
        <p:spPr/>
        <p:txBody>
          <a:bodyPr/>
          <a:lstStyle/>
          <a:p>
            <a:fld id="{D9B5E790-A8BC-164D-878E-74C719919734}" type="slidenum">
              <a:rPr lang="en-US" smtClean="0"/>
              <a:t>4</a:t>
            </a:fld>
            <a:endParaRPr lang="en-US"/>
          </a:p>
        </p:txBody>
      </p:sp>
    </p:spTree>
    <p:extLst>
      <p:ext uri="{BB962C8B-B14F-4D97-AF65-F5344CB8AC3E}">
        <p14:creationId xmlns:p14="http://schemas.microsoft.com/office/powerpoint/2010/main" val="3519216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0F653-4AEE-C40F-9D74-3860B41AA2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44B507-C3E4-4AE8-CB6B-F96513DB87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6FD10B-F696-B6CD-0D2C-0D54547A8FF5}"/>
              </a:ext>
            </a:extLst>
          </p:cNvPr>
          <p:cNvSpPr>
            <a:spLocks noGrp="1"/>
          </p:cNvSpPr>
          <p:nvPr>
            <p:ph type="body" idx="1"/>
          </p:nvPr>
        </p:nvSpPr>
        <p:spPr/>
        <p:txBody>
          <a:bodyPr/>
          <a:lstStyle/>
          <a:p>
            <a:r>
              <a:rPr lang="en-US" dirty="0"/>
              <a:t>Use this section to remind everyone where you are in the Koble Journey. You can use some of the green slides at the end of this presentation or your own to recap the sessions you have covered.</a:t>
            </a:r>
          </a:p>
        </p:txBody>
      </p:sp>
      <p:sp>
        <p:nvSpPr>
          <p:cNvPr id="4" name="Slide Number Placeholder 3">
            <a:extLst>
              <a:ext uri="{FF2B5EF4-FFF2-40B4-BE49-F238E27FC236}">
                <a16:creationId xmlns:a16="http://schemas.microsoft.com/office/drawing/2014/main" id="{05D60501-D8DB-C6A7-BE4E-EC7D710376AB}"/>
              </a:ext>
            </a:extLst>
          </p:cNvPr>
          <p:cNvSpPr>
            <a:spLocks noGrp="1"/>
          </p:cNvSpPr>
          <p:nvPr>
            <p:ph type="sldNum" sz="quarter" idx="5"/>
          </p:nvPr>
        </p:nvSpPr>
        <p:spPr/>
        <p:txBody>
          <a:bodyPr/>
          <a:lstStyle/>
          <a:p>
            <a:fld id="{D9B5E790-A8BC-164D-878E-74C719919734}" type="slidenum">
              <a:rPr lang="en-US" smtClean="0"/>
              <a:t>5</a:t>
            </a:fld>
            <a:endParaRPr lang="en-US"/>
          </a:p>
        </p:txBody>
      </p:sp>
    </p:spTree>
    <p:extLst>
      <p:ext uri="{BB962C8B-B14F-4D97-AF65-F5344CB8AC3E}">
        <p14:creationId xmlns:p14="http://schemas.microsoft.com/office/powerpoint/2010/main" val="11885129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Insert the relevant green slide (found at the end of this presentation) below as a quick summary to the topic you are covering in this session. You could use this section to do a short ‘ted talk’ introduction to the theme if you want. In this section read together the Present section of the study guide.</a:t>
            </a:r>
          </a:p>
        </p:txBody>
      </p:sp>
      <p:sp>
        <p:nvSpPr>
          <p:cNvPr id="4" name="Slide Number Placeholder 3"/>
          <p:cNvSpPr>
            <a:spLocks noGrp="1"/>
          </p:cNvSpPr>
          <p:nvPr>
            <p:ph type="sldNum" sz="quarter" idx="5"/>
          </p:nvPr>
        </p:nvSpPr>
        <p:spPr/>
        <p:txBody>
          <a:bodyPr/>
          <a:lstStyle/>
          <a:p>
            <a:fld id="{D9B5E790-A8BC-164D-878E-74C719919734}" type="slidenum">
              <a:rPr lang="en-US" smtClean="0"/>
              <a:t>7</a:t>
            </a:fld>
            <a:endParaRPr lang="en-US"/>
          </a:p>
        </p:txBody>
      </p:sp>
    </p:spTree>
    <p:extLst>
      <p:ext uri="{BB962C8B-B14F-4D97-AF65-F5344CB8AC3E}">
        <p14:creationId xmlns:p14="http://schemas.microsoft.com/office/powerpoint/2010/main" val="17384029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3C3C3B"/>
                </a:solidFill>
                <a:effectLst/>
                <a:latin typeface="Helvetica Neue Light" panose="02000403000000020004" pitchFamily="2" charset="0"/>
              </a:rPr>
              <a:t>Insert this weeks Bible Passages from the Study Guide</a:t>
            </a:r>
          </a:p>
        </p:txBody>
      </p:sp>
      <p:sp>
        <p:nvSpPr>
          <p:cNvPr id="4" name="Slide Number Placeholder 3"/>
          <p:cNvSpPr>
            <a:spLocks noGrp="1"/>
          </p:cNvSpPr>
          <p:nvPr>
            <p:ph type="sldNum" sz="quarter" idx="5"/>
          </p:nvPr>
        </p:nvSpPr>
        <p:spPr/>
        <p:txBody>
          <a:bodyPr/>
          <a:lstStyle/>
          <a:p>
            <a:fld id="{D9B5E790-A8BC-164D-878E-74C719919734}" type="slidenum">
              <a:rPr lang="en-US" smtClean="0"/>
              <a:t>9</a:t>
            </a:fld>
            <a:endParaRPr lang="en-US"/>
          </a:p>
        </p:txBody>
      </p:sp>
    </p:spTree>
    <p:extLst>
      <p:ext uri="{BB962C8B-B14F-4D97-AF65-F5344CB8AC3E}">
        <p14:creationId xmlns:p14="http://schemas.microsoft.com/office/powerpoint/2010/main" val="30069746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could pop up some questions from the study guide here - but ideally use the guide or print off the cards for people to use in small groups.</a:t>
            </a:r>
          </a:p>
        </p:txBody>
      </p:sp>
      <p:sp>
        <p:nvSpPr>
          <p:cNvPr id="4" name="Slide Number Placeholder 3"/>
          <p:cNvSpPr>
            <a:spLocks noGrp="1"/>
          </p:cNvSpPr>
          <p:nvPr>
            <p:ph type="sldNum" sz="quarter" idx="5"/>
          </p:nvPr>
        </p:nvSpPr>
        <p:spPr/>
        <p:txBody>
          <a:bodyPr/>
          <a:lstStyle/>
          <a:p>
            <a:fld id="{D9B5E790-A8BC-164D-878E-74C719919734}" type="slidenum">
              <a:rPr lang="en-US" smtClean="0"/>
              <a:t>11</a:t>
            </a:fld>
            <a:endParaRPr lang="en-US"/>
          </a:p>
        </p:txBody>
      </p:sp>
    </p:spTree>
    <p:extLst>
      <p:ext uri="{BB962C8B-B14F-4D97-AF65-F5344CB8AC3E}">
        <p14:creationId xmlns:p14="http://schemas.microsoft.com/office/powerpoint/2010/main" val="15018025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These are some suggestions that are universal for each session – however you could take the prayer pointers from the Study Guide or use your own and add them to this slide.</a:t>
            </a:r>
          </a:p>
        </p:txBody>
      </p:sp>
      <p:sp>
        <p:nvSpPr>
          <p:cNvPr id="4" name="Slide Number Placeholder 3"/>
          <p:cNvSpPr>
            <a:spLocks noGrp="1"/>
          </p:cNvSpPr>
          <p:nvPr>
            <p:ph type="sldNum" sz="quarter" idx="5"/>
          </p:nvPr>
        </p:nvSpPr>
        <p:spPr/>
        <p:txBody>
          <a:bodyPr/>
          <a:lstStyle/>
          <a:p>
            <a:fld id="{D9B5E790-A8BC-164D-878E-74C719919734}" type="slidenum">
              <a:rPr lang="en-US" smtClean="0"/>
              <a:t>13</a:t>
            </a:fld>
            <a:endParaRPr lang="en-US"/>
          </a:p>
        </p:txBody>
      </p:sp>
    </p:spTree>
    <p:extLst>
      <p:ext uri="{BB962C8B-B14F-4D97-AF65-F5344CB8AC3E}">
        <p14:creationId xmlns:p14="http://schemas.microsoft.com/office/powerpoint/2010/main" val="23806107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Add in some ideas from the study guide or your own here for people to think about. </a:t>
            </a:r>
          </a:p>
        </p:txBody>
      </p:sp>
      <p:sp>
        <p:nvSpPr>
          <p:cNvPr id="4" name="Slide Number Placeholder 3"/>
          <p:cNvSpPr>
            <a:spLocks noGrp="1"/>
          </p:cNvSpPr>
          <p:nvPr>
            <p:ph type="sldNum" sz="quarter" idx="5"/>
          </p:nvPr>
        </p:nvSpPr>
        <p:spPr/>
        <p:txBody>
          <a:bodyPr/>
          <a:lstStyle/>
          <a:p>
            <a:fld id="{D9B5E790-A8BC-164D-878E-74C719919734}" type="slidenum">
              <a:rPr lang="en-US" smtClean="0"/>
              <a:t>14</a:t>
            </a:fld>
            <a:endParaRPr lang="en-US"/>
          </a:p>
        </p:txBody>
      </p:sp>
    </p:spTree>
    <p:extLst>
      <p:ext uri="{BB962C8B-B14F-4D97-AF65-F5344CB8AC3E}">
        <p14:creationId xmlns:p14="http://schemas.microsoft.com/office/powerpoint/2010/main" val="17833607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Remind people to note down what God is saying to them.</a:t>
            </a:r>
          </a:p>
        </p:txBody>
      </p:sp>
      <p:sp>
        <p:nvSpPr>
          <p:cNvPr id="4" name="Slide Number Placeholder 3"/>
          <p:cNvSpPr>
            <a:spLocks noGrp="1"/>
          </p:cNvSpPr>
          <p:nvPr>
            <p:ph type="sldNum" sz="quarter" idx="5"/>
          </p:nvPr>
        </p:nvSpPr>
        <p:spPr/>
        <p:txBody>
          <a:bodyPr/>
          <a:lstStyle/>
          <a:p>
            <a:fld id="{D9B5E790-A8BC-164D-878E-74C719919734}" type="slidenum">
              <a:rPr lang="en-US" smtClean="0"/>
              <a:t>15</a:t>
            </a:fld>
            <a:endParaRPr lang="en-US"/>
          </a:p>
        </p:txBody>
      </p:sp>
    </p:spTree>
    <p:extLst>
      <p:ext uri="{BB962C8B-B14F-4D97-AF65-F5344CB8AC3E}">
        <p14:creationId xmlns:p14="http://schemas.microsoft.com/office/powerpoint/2010/main" val="4067282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859B4-FE83-8240-96A3-FF27D26723B1}"/>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830FC410-CB83-A1F0-A5D0-CA752366E9E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6CDE156-4617-48AD-898B-53650C947330}"/>
              </a:ext>
            </a:extLst>
          </p:cNvPr>
          <p:cNvSpPr>
            <a:spLocks noGrp="1"/>
          </p:cNvSpPr>
          <p:nvPr>
            <p:ph type="dt" sz="half" idx="10"/>
          </p:nvPr>
        </p:nvSpPr>
        <p:spPr/>
        <p:txBody>
          <a:bodyPr/>
          <a:lstStyle/>
          <a:p>
            <a:fld id="{1D72B574-5C0D-1545-B9DB-E2994B0D2798}" type="datetimeFigureOut">
              <a:rPr lang="en-US" smtClean="0"/>
              <a:t>5/18/26</a:t>
            </a:fld>
            <a:endParaRPr lang="en-US"/>
          </a:p>
        </p:txBody>
      </p:sp>
      <p:sp>
        <p:nvSpPr>
          <p:cNvPr id="5" name="Footer Placeholder 4">
            <a:extLst>
              <a:ext uri="{FF2B5EF4-FFF2-40B4-BE49-F238E27FC236}">
                <a16:creationId xmlns:a16="http://schemas.microsoft.com/office/drawing/2014/main" id="{587EA388-1408-D737-0F2B-E3B3B6164B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AF3C0B-C426-F11E-7A7F-235AF0E969B0}"/>
              </a:ext>
            </a:extLst>
          </p:cNvPr>
          <p:cNvSpPr>
            <a:spLocks noGrp="1"/>
          </p:cNvSpPr>
          <p:nvPr>
            <p:ph type="sldNum" sz="quarter" idx="12"/>
          </p:nvPr>
        </p:nvSpPr>
        <p:spPr/>
        <p:txBody>
          <a:bodyPr/>
          <a:lstStyle/>
          <a:p>
            <a:fld id="{81D555A0-C733-E44C-8AAA-C52148CAB6EC}" type="slidenum">
              <a:rPr lang="en-US" smtClean="0"/>
              <a:t>‹#›</a:t>
            </a:fld>
            <a:endParaRPr lang="en-US"/>
          </a:p>
        </p:txBody>
      </p:sp>
    </p:spTree>
    <p:extLst>
      <p:ext uri="{BB962C8B-B14F-4D97-AF65-F5344CB8AC3E}">
        <p14:creationId xmlns:p14="http://schemas.microsoft.com/office/powerpoint/2010/main" val="19171443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F787E-40D8-A91B-A8C9-B11F1D542B16}"/>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7BE9584-C337-08C5-D7DD-96833539EF4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E165FE8-6EFF-A44D-6BBC-E56B5ED534A2}"/>
              </a:ext>
            </a:extLst>
          </p:cNvPr>
          <p:cNvSpPr>
            <a:spLocks noGrp="1"/>
          </p:cNvSpPr>
          <p:nvPr>
            <p:ph type="dt" sz="half" idx="10"/>
          </p:nvPr>
        </p:nvSpPr>
        <p:spPr/>
        <p:txBody>
          <a:bodyPr/>
          <a:lstStyle/>
          <a:p>
            <a:fld id="{1D72B574-5C0D-1545-B9DB-E2994B0D2798}" type="datetimeFigureOut">
              <a:rPr lang="en-US" smtClean="0"/>
              <a:t>5/18/26</a:t>
            </a:fld>
            <a:endParaRPr lang="en-US"/>
          </a:p>
        </p:txBody>
      </p:sp>
      <p:sp>
        <p:nvSpPr>
          <p:cNvPr id="5" name="Footer Placeholder 4">
            <a:extLst>
              <a:ext uri="{FF2B5EF4-FFF2-40B4-BE49-F238E27FC236}">
                <a16:creationId xmlns:a16="http://schemas.microsoft.com/office/drawing/2014/main" id="{80A19B1E-B0C4-E5E9-FAE2-C3E0F01E3D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CFCBAF-81B1-C9C7-06F4-230A3C1FFB3A}"/>
              </a:ext>
            </a:extLst>
          </p:cNvPr>
          <p:cNvSpPr>
            <a:spLocks noGrp="1"/>
          </p:cNvSpPr>
          <p:nvPr>
            <p:ph type="sldNum" sz="quarter" idx="12"/>
          </p:nvPr>
        </p:nvSpPr>
        <p:spPr/>
        <p:txBody>
          <a:bodyPr/>
          <a:lstStyle/>
          <a:p>
            <a:fld id="{81D555A0-C733-E44C-8AAA-C52148CAB6EC}" type="slidenum">
              <a:rPr lang="en-US" smtClean="0"/>
              <a:t>‹#›</a:t>
            </a:fld>
            <a:endParaRPr lang="en-US"/>
          </a:p>
        </p:txBody>
      </p:sp>
    </p:spTree>
    <p:extLst>
      <p:ext uri="{BB962C8B-B14F-4D97-AF65-F5344CB8AC3E}">
        <p14:creationId xmlns:p14="http://schemas.microsoft.com/office/powerpoint/2010/main" val="3533679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29185E9-AFEA-E2E4-38DD-724C55DD3021}"/>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1346D97-2B57-902F-4EC1-12DF66AE40B5}"/>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03A99CE-CFC1-48ED-68B5-6A7BB7A5390F}"/>
              </a:ext>
            </a:extLst>
          </p:cNvPr>
          <p:cNvSpPr>
            <a:spLocks noGrp="1"/>
          </p:cNvSpPr>
          <p:nvPr>
            <p:ph type="dt" sz="half" idx="10"/>
          </p:nvPr>
        </p:nvSpPr>
        <p:spPr/>
        <p:txBody>
          <a:bodyPr/>
          <a:lstStyle/>
          <a:p>
            <a:fld id="{1D72B574-5C0D-1545-B9DB-E2994B0D2798}" type="datetimeFigureOut">
              <a:rPr lang="en-US" smtClean="0"/>
              <a:t>5/18/26</a:t>
            </a:fld>
            <a:endParaRPr lang="en-US"/>
          </a:p>
        </p:txBody>
      </p:sp>
      <p:sp>
        <p:nvSpPr>
          <p:cNvPr id="5" name="Footer Placeholder 4">
            <a:extLst>
              <a:ext uri="{FF2B5EF4-FFF2-40B4-BE49-F238E27FC236}">
                <a16:creationId xmlns:a16="http://schemas.microsoft.com/office/drawing/2014/main" id="{B6FB483E-923E-BD5F-01F6-8B4F8CA23B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80987B-77AE-0426-25E0-F7475288EE07}"/>
              </a:ext>
            </a:extLst>
          </p:cNvPr>
          <p:cNvSpPr>
            <a:spLocks noGrp="1"/>
          </p:cNvSpPr>
          <p:nvPr>
            <p:ph type="sldNum" sz="quarter" idx="12"/>
          </p:nvPr>
        </p:nvSpPr>
        <p:spPr/>
        <p:txBody>
          <a:bodyPr/>
          <a:lstStyle/>
          <a:p>
            <a:fld id="{81D555A0-C733-E44C-8AAA-C52148CAB6EC}" type="slidenum">
              <a:rPr lang="en-US" smtClean="0"/>
              <a:t>‹#›</a:t>
            </a:fld>
            <a:endParaRPr lang="en-US"/>
          </a:p>
        </p:txBody>
      </p:sp>
    </p:spTree>
    <p:extLst>
      <p:ext uri="{BB962C8B-B14F-4D97-AF65-F5344CB8AC3E}">
        <p14:creationId xmlns:p14="http://schemas.microsoft.com/office/powerpoint/2010/main" val="3442730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81D56-7B3A-497A-3600-9BB225F7209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CA9D5D3-53BA-308F-8E78-1D1553846A4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288963C-6C07-B9ED-65F4-8BB726B8E444}"/>
              </a:ext>
            </a:extLst>
          </p:cNvPr>
          <p:cNvSpPr>
            <a:spLocks noGrp="1"/>
          </p:cNvSpPr>
          <p:nvPr>
            <p:ph type="dt" sz="half" idx="10"/>
          </p:nvPr>
        </p:nvSpPr>
        <p:spPr/>
        <p:txBody>
          <a:bodyPr/>
          <a:lstStyle/>
          <a:p>
            <a:fld id="{1D72B574-5C0D-1545-B9DB-E2994B0D2798}" type="datetimeFigureOut">
              <a:rPr lang="en-US" smtClean="0"/>
              <a:t>5/18/26</a:t>
            </a:fld>
            <a:endParaRPr lang="en-US"/>
          </a:p>
        </p:txBody>
      </p:sp>
      <p:sp>
        <p:nvSpPr>
          <p:cNvPr id="5" name="Footer Placeholder 4">
            <a:extLst>
              <a:ext uri="{FF2B5EF4-FFF2-40B4-BE49-F238E27FC236}">
                <a16:creationId xmlns:a16="http://schemas.microsoft.com/office/drawing/2014/main" id="{D501AD06-8C5E-5545-3942-D8B922371E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5977C8-9E04-E7C5-219C-DC81C03608EA}"/>
              </a:ext>
            </a:extLst>
          </p:cNvPr>
          <p:cNvSpPr>
            <a:spLocks noGrp="1"/>
          </p:cNvSpPr>
          <p:nvPr>
            <p:ph type="sldNum" sz="quarter" idx="12"/>
          </p:nvPr>
        </p:nvSpPr>
        <p:spPr/>
        <p:txBody>
          <a:bodyPr/>
          <a:lstStyle/>
          <a:p>
            <a:fld id="{81D555A0-C733-E44C-8AAA-C52148CAB6EC}" type="slidenum">
              <a:rPr lang="en-US" smtClean="0"/>
              <a:t>‹#›</a:t>
            </a:fld>
            <a:endParaRPr lang="en-US"/>
          </a:p>
        </p:txBody>
      </p:sp>
    </p:spTree>
    <p:extLst>
      <p:ext uri="{BB962C8B-B14F-4D97-AF65-F5344CB8AC3E}">
        <p14:creationId xmlns:p14="http://schemas.microsoft.com/office/powerpoint/2010/main" val="886918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7371F-2BBC-468E-385D-2613EDF7EF3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EDC4EBD2-B2D7-D00B-9F40-641973A6830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958B4BD-F5BC-92C0-51F7-0A17D4FD2E49}"/>
              </a:ext>
            </a:extLst>
          </p:cNvPr>
          <p:cNvSpPr>
            <a:spLocks noGrp="1"/>
          </p:cNvSpPr>
          <p:nvPr>
            <p:ph type="dt" sz="half" idx="10"/>
          </p:nvPr>
        </p:nvSpPr>
        <p:spPr/>
        <p:txBody>
          <a:bodyPr/>
          <a:lstStyle/>
          <a:p>
            <a:fld id="{1D72B574-5C0D-1545-B9DB-E2994B0D2798}" type="datetimeFigureOut">
              <a:rPr lang="en-US" smtClean="0"/>
              <a:t>5/18/26</a:t>
            </a:fld>
            <a:endParaRPr lang="en-US"/>
          </a:p>
        </p:txBody>
      </p:sp>
      <p:sp>
        <p:nvSpPr>
          <p:cNvPr id="5" name="Footer Placeholder 4">
            <a:extLst>
              <a:ext uri="{FF2B5EF4-FFF2-40B4-BE49-F238E27FC236}">
                <a16:creationId xmlns:a16="http://schemas.microsoft.com/office/drawing/2014/main" id="{E2770501-38F6-0889-40F7-A9A93F3FAC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1C1A0D-C38E-E51F-F134-AE4FD08511AD}"/>
              </a:ext>
            </a:extLst>
          </p:cNvPr>
          <p:cNvSpPr>
            <a:spLocks noGrp="1"/>
          </p:cNvSpPr>
          <p:nvPr>
            <p:ph type="sldNum" sz="quarter" idx="12"/>
          </p:nvPr>
        </p:nvSpPr>
        <p:spPr/>
        <p:txBody>
          <a:bodyPr/>
          <a:lstStyle/>
          <a:p>
            <a:fld id="{81D555A0-C733-E44C-8AAA-C52148CAB6EC}" type="slidenum">
              <a:rPr lang="en-US" smtClean="0"/>
              <a:t>‹#›</a:t>
            </a:fld>
            <a:endParaRPr lang="en-US"/>
          </a:p>
        </p:txBody>
      </p:sp>
    </p:spTree>
    <p:extLst>
      <p:ext uri="{BB962C8B-B14F-4D97-AF65-F5344CB8AC3E}">
        <p14:creationId xmlns:p14="http://schemas.microsoft.com/office/powerpoint/2010/main" val="193465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57B4B-9EAB-4790-E201-A1D71EA752C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9FE6AC1-0AD1-DF7B-3696-B1AC80499CB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B239632E-CA22-1186-83BD-A93E2C3BB70E}"/>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4813B8D3-A64D-AD3F-7EE8-75346DF0E7DF}"/>
              </a:ext>
            </a:extLst>
          </p:cNvPr>
          <p:cNvSpPr>
            <a:spLocks noGrp="1"/>
          </p:cNvSpPr>
          <p:nvPr>
            <p:ph type="dt" sz="half" idx="10"/>
          </p:nvPr>
        </p:nvSpPr>
        <p:spPr/>
        <p:txBody>
          <a:bodyPr/>
          <a:lstStyle/>
          <a:p>
            <a:fld id="{1D72B574-5C0D-1545-B9DB-E2994B0D2798}" type="datetimeFigureOut">
              <a:rPr lang="en-US" smtClean="0"/>
              <a:t>5/18/26</a:t>
            </a:fld>
            <a:endParaRPr lang="en-US"/>
          </a:p>
        </p:txBody>
      </p:sp>
      <p:sp>
        <p:nvSpPr>
          <p:cNvPr id="6" name="Footer Placeholder 5">
            <a:extLst>
              <a:ext uri="{FF2B5EF4-FFF2-40B4-BE49-F238E27FC236}">
                <a16:creationId xmlns:a16="http://schemas.microsoft.com/office/drawing/2014/main" id="{8C94436B-69CA-15A5-15F4-75162D0CEFD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301486B-10AB-89AA-58F3-AB7C450DC49B}"/>
              </a:ext>
            </a:extLst>
          </p:cNvPr>
          <p:cNvSpPr>
            <a:spLocks noGrp="1"/>
          </p:cNvSpPr>
          <p:nvPr>
            <p:ph type="sldNum" sz="quarter" idx="12"/>
          </p:nvPr>
        </p:nvSpPr>
        <p:spPr/>
        <p:txBody>
          <a:bodyPr/>
          <a:lstStyle/>
          <a:p>
            <a:fld id="{81D555A0-C733-E44C-8AAA-C52148CAB6EC}" type="slidenum">
              <a:rPr lang="en-US" smtClean="0"/>
              <a:t>‹#›</a:t>
            </a:fld>
            <a:endParaRPr lang="en-US"/>
          </a:p>
        </p:txBody>
      </p:sp>
    </p:spTree>
    <p:extLst>
      <p:ext uri="{BB962C8B-B14F-4D97-AF65-F5344CB8AC3E}">
        <p14:creationId xmlns:p14="http://schemas.microsoft.com/office/powerpoint/2010/main" val="17129317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3E5FF-0188-76DB-18D4-98AD7ABCB8FC}"/>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30F87F3-3814-B10F-34B9-A9A831625D4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FB2FAC1-0051-02D9-2F5C-9A7799213D70}"/>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65791E53-1674-AAA2-0659-9BEB899BDC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F062921-BD21-2305-88AE-6814FCBBDAB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1D166D7-3C41-AC15-D2B3-E68AA58F611C}"/>
              </a:ext>
            </a:extLst>
          </p:cNvPr>
          <p:cNvSpPr>
            <a:spLocks noGrp="1"/>
          </p:cNvSpPr>
          <p:nvPr>
            <p:ph type="dt" sz="half" idx="10"/>
          </p:nvPr>
        </p:nvSpPr>
        <p:spPr/>
        <p:txBody>
          <a:bodyPr/>
          <a:lstStyle/>
          <a:p>
            <a:fld id="{1D72B574-5C0D-1545-B9DB-E2994B0D2798}" type="datetimeFigureOut">
              <a:rPr lang="en-US" smtClean="0"/>
              <a:t>5/18/26</a:t>
            </a:fld>
            <a:endParaRPr lang="en-US"/>
          </a:p>
        </p:txBody>
      </p:sp>
      <p:sp>
        <p:nvSpPr>
          <p:cNvPr id="8" name="Footer Placeholder 7">
            <a:extLst>
              <a:ext uri="{FF2B5EF4-FFF2-40B4-BE49-F238E27FC236}">
                <a16:creationId xmlns:a16="http://schemas.microsoft.com/office/drawing/2014/main" id="{D7D798B9-353B-30AD-8507-A38E6675477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940CE99-5ACD-EB51-FA7B-23FE21243B66}"/>
              </a:ext>
            </a:extLst>
          </p:cNvPr>
          <p:cNvSpPr>
            <a:spLocks noGrp="1"/>
          </p:cNvSpPr>
          <p:nvPr>
            <p:ph type="sldNum" sz="quarter" idx="12"/>
          </p:nvPr>
        </p:nvSpPr>
        <p:spPr/>
        <p:txBody>
          <a:bodyPr/>
          <a:lstStyle/>
          <a:p>
            <a:fld id="{81D555A0-C733-E44C-8AAA-C52148CAB6EC}" type="slidenum">
              <a:rPr lang="en-US" smtClean="0"/>
              <a:t>‹#›</a:t>
            </a:fld>
            <a:endParaRPr lang="en-US"/>
          </a:p>
        </p:txBody>
      </p:sp>
    </p:spTree>
    <p:extLst>
      <p:ext uri="{BB962C8B-B14F-4D97-AF65-F5344CB8AC3E}">
        <p14:creationId xmlns:p14="http://schemas.microsoft.com/office/powerpoint/2010/main" val="3553492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5ED84-C894-C205-ED87-A9DF290F844D}"/>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0530EDF2-4B44-2DEF-BA95-668844FDAA1F}"/>
              </a:ext>
            </a:extLst>
          </p:cNvPr>
          <p:cNvSpPr>
            <a:spLocks noGrp="1"/>
          </p:cNvSpPr>
          <p:nvPr>
            <p:ph type="dt" sz="half" idx="10"/>
          </p:nvPr>
        </p:nvSpPr>
        <p:spPr/>
        <p:txBody>
          <a:bodyPr/>
          <a:lstStyle/>
          <a:p>
            <a:fld id="{1D72B574-5C0D-1545-B9DB-E2994B0D2798}" type="datetimeFigureOut">
              <a:rPr lang="en-US" smtClean="0"/>
              <a:t>5/18/26</a:t>
            </a:fld>
            <a:endParaRPr lang="en-US"/>
          </a:p>
        </p:txBody>
      </p:sp>
      <p:sp>
        <p:nvSpPr>
          <p:cNvPr id="4" name="Footer Placeholder 3">
            <a:extLst>
              <a:ext uri="{FF2B5EF4-FFF2-40B4-BE49-F238E27FC236}">
                <a16:creationId xmlns:a16="http://schemas.microsoft.com/office/drawing/2014/main" id="{1FFF7567-CE7F-4F46-445E-FB4949B0C8E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242E386-660B-D5BC-D038-6619BC74EC7B}"/>
              </a:ext>
            </a:extLst>
          </p:cNvPr>
          <p:cNvSpPr>
            <a:spLocks noGrp="1"/>
          </p:cNvSpPr>
          <p:nvPr>
            <p:ph type="sldNum" sz="quarter" idx="12"/>
          </p:nvPr>
        </p:nvSpPr>
        <p:spPr/>
        <p:txBody>
          <a:bodyPr/>
          <a:lstStyle/>
          <a:p>
            <a:fld id="{81D555A0-C733-E44C-8AAA-C52148CAB6EC}" type="slidenum">
              <a:rPr lang="en-US" smtClean="0"/>
              <a:t>‹#›</a:t>
            </a:fld>
            <a:endParaRPr lang="en-US"/>
          </a:p>
        </p:txBody>
      </p:sp>
    </p:spTree>
    <p:extLst>
      <p:ext uri="{BB962C8B-B14F-4D97-AF65-F5344CB8AC3E}">
        <p14:creationId xmlns:p14="http://schemas.microsoft.com/office/powerpoint/2010/main" val="2183350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2E6573-3932-CCA3-FBDF-2C91EA5A4E73}"/>
              </a:ext>
            </a:extLst>
          </p:cNvPr>
          <p:cNvSpPr>
            <a:spLocks noGrp="1"/>
          </p:cNvSpPr>
          <p:nvPr>
            <p:ph type="dt" sz="half" idx="10"/>
          </p:nvPr>
        </p:nvSpPr>
        <p:spPr/>
        <p:txBody>
          <a:bodyPr/>
          <a:lstStyle/>
          <a:p>
            <a:fld id="{1D72B574-5C0D-1545-B9DB-E2994B0D2798}" type="datetimeFigureOut">
              <a:rPr lang="en-US" smtClean="0"/>
              <a:t>5/18/26</a:t>
            </a:fld>
            <a:endParaRPr lang="en-US"/>
          </a:p>
        </p:txBody>
      </p:sp>
      <p:sp>
        <p:nvSpPr>
          <p:cNvPr id="3" name="Footer Placeholder 2">
            <a:extLst>
              <a:ext uri="{FF2B5EF4-FFF2-40B4-BE49-F238E27FC236}">
                <a16:creationId xmlns:a16="http://schemas.microsoft.com/office/drawing/2014/main" id="{A0B072F1-0091-70B8-9970-E8D0A094EE9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49099CC-5DD6-A76B-8091-44C572279C37}"/>
              </a:ext>
            </a:extLst>
          </p:cNvPr>
          <p:cNvSpPr>
            <a:spLocks noGrp="1"/>
          </p:cNvSpPr>
          <p:nvPr>
            <p:ph type="sldNum" sz="quarter" idx="12"/>
          </p:nvPr>
        </p:nvSpPr>
        <p:spPr/>
        <p:txBody>
          <a:bodyPr/>
          <a:lstStyle/>
          <a:p>
            <a:fld id="{81D555A0-C733-E44C-8AAA-C52148CAB6EC}" type="slidenum">
              <a:rPr lang="en-US" smtClean="0"/>
              <a:t>‹#›</a:t>
            </a:fld>
            <a:endParaRPr lang="en-US"/>
          </a:p>
        </p:txBody>
      </p:sp>
    </p:spTree>
    <p:extLst>
      <p:ext uri="{BB962C8B-B14F-4D97-AF65-F5344CB8AC3E}">
        <p14:creationId xmlns:p14="http://schemas.microsoft.com/office/powerpoint/2010/main" val="1573968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F64E9-69A9-E27F-26C6-12C203ED64B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E30ADAB5-4F27-8FEA-562B-F294FECF37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D672585D-01E4-318D-298E-3677C36605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FC6336F-EEAC-4F5B-5118-722C32878C76}"/>
              </a:ext>
            </a:extLst>
          </p:cNvPr>
          <p:cNvSpPr>
            <a:spLocks noGrp="1"/>
          </p:cNvSpPr>
          <p:nvPr>
            <p:ph type="dt" sz="half" idx="10"/>
          </p:nvPr>
        </p:nvSpPr>
        <p:spPr/>
        <p:txBody>
          <a:bodyPr/>
          <a:lstStyle/>
          <a:p>
            <a:fld id="{1D72B574-5C0D-1545-B9DB-E2994B0D2798}" type="datetimeFigureOut">
              <a:rPr lang="en-US" smtClean="0"/>
              <a:t>5/18/26</a:t>
            </a:fld>
            <a:endParaRPr lang="en-US"/>
          </a:p>
        </p:txBody>
      </p:sp>
      <p:sp>
        <p:nvSpPr>
          <p:cNvPr id="6" name="Footer Placeholder 5">
            <a:extLst>
              <a:ext uri="{FF2B5EF4-FFF2-40B4-BE49-F238E27FC236}">
                <a16:creationId xmlns:a16="http://schemas.microsoft.com/office/drawing/2014/main" id="{1D40E5FA-766D-BC92-6416-08FBBD34DB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87A8BB-CA24-C46E-D864-0A25F6D8C7BC}"/>
              </a:ext>
            </a:extLst>
          </p:cNvPr>
          <p:cNvSpPr>
            <a:spLocks noGrp="1"/>
          </p:cNvSpPr>
          <p:nvPr>
            <p:ph type="sldNum" sz="quarter" idx="12"/>
          </p:nvPr>
        </p:nvSpPr>
        <p:spPr/>
        <p:txBody>
          <a:bodyPr/>
          <a:lstStyle/>
          <a:p>
            <a:fld id="{81D555A0-C733-E44C-8AAA-C52148CAB6EC}" type="slidenum">
              <a:rPr lang="en-US" smtClean="0"/>
              <a:t>‹#›</a:t>
            </a:fld>
            <a:endParaRPr lang="en-US"/>
          </a:p>
        </p:txBody>
      </p:sp>
    </p:spTree>
    <p:extLst>
      <p:ext uri="{BB962C8B-B14F-4D97-AF65-F5344CB8AC3E}">
        <p14:creationId xmlns:p14="http://schemas.microsoft.com/office/powerpoint/2010/main" val="4019235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FE26E-9392-D4E8-9D15-DD97CBE167D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7027874-2AED-CCA4-D47C-62972202587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B77E77B-3CFB-5AB4-A563-4102D2076E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0CFED23-019C-A258-2814-25FF49802134}"/>
              </a:ext>
            </a:extLst>
          </p:cNvPr>
          <p:cNvSpPr>
            <a:spLocks noGrp="1"/>
          </p:cNvSpPr>
          <p:nvPr>
            <p:ph type="dt" sz="half" idx="10"/>
          </p:nvPr>
        </p:nvSpPr>
        <p:spPr/>
        <p:txBody>
          <a:bodyPr/>
          <a:lstStyle/>
          <a:p>
            <a:fld id="{1D72B574-5C0D-1545-B9DB-E2994B0D2798}" type="datetimeFigureOut">
              <a:rPr lang="en-US" smtClean="0"/>
              <a:t>5/18/26</a:t>
            </a:fld>
            <a:endParaRPr lang="en-US"/>
          </a:p>
        </p:txBody>
      </p:sp>
      <p:sp>
        <p:nvSpPr>
          <p:cNvPr id="6" name="Footer Placeholder 5">
            <a:extLst>
              <a:ext uri="{FF2B5EF4-FFF2-40B4-BE49-F238E27FC236}">
                <a16:creationId xmlns:a16="http://schemas.microsoft.com/office/drawing/2014/main" id="{1D184AD4-B7BD-190C-AA11-591D018313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2A1DD8-AC21-74F2-772F-7A945E710480}"/>
              </a:ext>
            </a:extLst>
          </p:cNvPr>
          <p:cNvSpPr>
            <a:spLocks noGrp="1"/>
          </p:cNvSpPr>
          <p:nvPr>
            <p:ph type="sldNum" sz="quarter" idx="12"/>
          </p:nvPr>
        </p:nvSpPr>
        <p:spPr/>
        <p:txBody>
          <a:bodyPr/>
          <a:lstStyle/>
          <a:p>
            <a:fld id="{81D555A0-C733-E44C-8AAA-C52148CAB6EC}" type="slidenum">
              <a:rPr lang="en-US" smtClean="0"/>
              <a:t>‹#›</a:t>
            </a:fld>
            <a:endParaRPr lang="en-US"/>
          </a:p>
        </p:txBody>
      </p:sp>
    </p:spTree>
    <p:extLst>
      <p:ext uri="{BB962C8B-B14F-4D97-AF65-F5344CB8AC3E}">
        <p14:creationId xmlns:p14="http://schemas.microsoft.com/office/powerpoint/2010/main" val="191156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9C00837-3ED9-B779-7818-26C69ED203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1E027DF-9B4F-7C9F-404C-BAF927924B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7891687-B904-03D8-19D9-C3229ECB8D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D72B574-5C0D-1545-B9DB-E2994B0D2798}" type="datetimeFigureOut">
              <a:rPr lang="en-US" smtClean="0"/>
              <a:t>5/18/26</a:t>
            </a:fld>
            <a:endParaRPr lang="en-US"/>
          </a:p>
        </p:txBody>
      </p:sp>
      <p:sp>
        <p:nvSpPr>
          <p:cNvPr id="5" name="Footer Placeholder 4">
            <a:extLst>
              <a:ext uri="{FF2B5EF4-FFF2-40B4-BE49-F238E27FC236}">
                <a16:creationId xmlns:a16="http://schemas.microsoft.com/office/drawing/2014/main" id="{5A71D66C-3974-C1AE-55EF-77C6C9ED5D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3CC46C2-0C7D-86C7-F24E-BC186A896C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1D555A0-C733-E44C-8AAA-C52148CAB6EC}" type="slidenum">
              <a:rPr lang="en-US" smtClean="0"/>
              <a:t>‹#›</a:t>
            </a:fld>
            <a:endParaRPr lang="en-US"/>
          </a:p>
        </p:txBody>
      </p:sp>
    </p:spTree>
    <p:extLst>
      <p:ext uri="{BB962C8B-B14F-4D97-AF65-F5344CB8AC3E}">
        <p14:creationId xmlns:p14="http://schemas.microsoft.com/office/powerpoint/2010/main" val="20075945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3EEFB4-82F8-98D4-761B-A28EE87365AE}"/>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6821612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AA22BD-1D15-7004-375D-65AB3E2E6EF1}"/>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8813E1AE-FA29-1BA7-0AFB-D39BF98EA129}"/>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82767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2D48E-8CB1-5353-AF09-E314FFD7790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4B5FBDAB-6087-C920-C85A-312EA05BEBA0}"/>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6004707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50C20-D113-406A-74CB-99E71A109A91}"/>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F980BA6-1018-711E-5252-8CCCB8EFCD5C}"/>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7242808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AE19A-BC8F-FD3E-986E-DCB071D5ABA2}"/>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6686BCF6-45CF-86AE-D325-9E85CD2963D8}"/>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502537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B26566-B3C3-DB68-3016-C1886D61255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36716C6-90A6-4FF1-3C9A-B35AD4F6F6E0}"/>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544841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694B83-8ED1-D5F1-75F5-4C4E5ECD9859}"/>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31DB2B7-FDAD-BE23-AC71-7D721A9CD7E4}"/>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9788785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8E9609-DA7C-D2D8-678F-0EF9CDA061E2}"/>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FB9ED69A-AF09-73D6-3BD2-9149FCB6C8B0}"/>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872652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C385B-86BE-5BA6-87CB-36EAC3DEB23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239B726-CD98-7A49-9949-0CBE64E7FF76}"/>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8272480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7C5A69-9F00-057E-CB40-1117665FF2FC}"/>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CE22F14-6F67-2AE7-4BFD-B3C85E95B97C}"/>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6790687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EE2C4-6A64-0CB7-ADC7-A36B45A068EC}"/>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DE5F7D2C-E467-486D-B7DC-3E6F1C3CCEF0}"/>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03409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A904B-7B6D-F4BE-77E4-F673674EEB21}"/>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4667A776-9A46-552B-E22A-6F9998DE2162}"/>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7936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E3477C-FB56-841B-5172-9F4A101BB5E3}"/>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625AB31-2762-11DD-7CB4-FFEC489D6D33}"/>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053528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D4576-D7D3-2CA2-A0BB-11D40C5235F6}"/>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859D6E6E-36E4-AE42-FAC0-388E71141824}"/>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872376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E8D72-0979-CC05-3D03-18B293BD8CA9}"/>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BC1DA369-FC53-B965-D446-E5DD6D655E1C}"/>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3287976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FC8C1-0542-8C21-645A-3F93385D99E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1738893B-F903-3228-EAA9-14090F4679C6}"/>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0439361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B9DE6A-963C-027F-6B06-2F41552566E3}"/>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D9123B24-CB30-B7B4-B8F2-20224E1DB079}"/>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473957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76F17-BEB4-3B85-72EA-D1EC41A0D1E3}"/>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05EAA6CB-4F5E-B24C-3A78-85BACD314AD2}"/>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679217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30B84-5184-D58A-D95E-35279C157E9B}"/>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0C779594-CAE0-1108-D4E6-75BB072CBD07}"/>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657733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D55F1-4805-7294-6DD4-6C3CE72339DE}"/>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2DF8ECDC-47E5-97CA-2B7C-9839046DE410}"/>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0104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BB80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790C1-9067-DDDB-A5A2-DA7F6510474D}"/>
              </a:ext>
            </a:extLst>
          </p:cNvPr>
          <p:cNvSpPr>
            <a:spLocks noGrp="1"/>
          </p:cNvSpPr>
          <p:nvPr>
            <p:ph type="title"/>
          </p:nvPr>
        </p:nvSpPr>
        <p:spPr>
          <a:xfrm>
            <a:off x="838200" y="2766218"/>
            <a:ext cx="10515600" cy="1325563"/>
          </a:xfrm>
        </p:spPr>
        <p:txBody>
          <a:bodyPr/>
          <a:lstStyle/>
          <a:p>
            <a:pPr algn="ctr"/>
            <a:r>
              <a:rPr lang="en-US" dirty="0"/>
              <a:t>Theme title</a:t>
            </a:r>
          </a:p>
        </p:txBody>
      </p:sp>
    </p:spTree>
    <p:extLst>
      <p:ext uri="{BB962C8B-B14F-4D97-AF65-F5344CB8AC3E}">
        <p14:creationId xmlns:p14="http://schemas.microsoft.com/office/powerpoint/2010/main" val="39688466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BB800"/>
        </a:solidFill>
        <a:effectLst/>
      </p:bgPr>
    </p:bg>
    <p:spTree>
      <p:nvGrpSpPr>
        <p:cNvPr id="1" name="">
          <a:extLst>
            <a:ext uri="{FF2B5EF4-FFF2-40B4-BE49-F238E27FC236}">
              <a16:creationId xmlns:a16="http://schemas.microsoft.com/office/drawing/2014/main" id="{53D10310-D794-636A-3541-A0F9BB61F51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A239C76-45D0-ADFE-8050-456486A75DE6}"/>
              </a:ext>
            </a:extLst>
          </p:cNvPr>
          <p:cNvSpPr>
            <a:spLocks noGrp="1"/>
          </p:cNvSpPr>
          <p:nvPr>
            <p:ph type="title"/>
          </p:nvPr>
        </p:nvSpPr>
        <p:spPr/>
        <p:txBody>
          <a:bodyPr/>
          <a:lstStyle/>
          <a:p>
            <a:endParaRPr lang="en-US"/>
          </a:p>
        </p:txBody>
      </p:sp>
      <p:pic>
        <p:nvPicPr>
          <p:cNvPr id="6" name="Picture 5">
            <a:extLst>
              <a:ext uri="{FF2B5EF4-FFF2-40B4-BE49-F238E27FC236}">
                <a16:creationId xmlns:a16="http://schemas.microsoft.com/office/drawing/2014/main" id="{8AE740F2-3AC6-0C14-289E-6CB5FF47ADF9}"/>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2755629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BB800"/>
        </a:solidFill>
        <a:effectLst/>
      </p:bgPr>
    </p:bg>
    <p:spTree>
      <p:nvGrpSpPr>
        <p:cNvPr id="1" name="">
          <a:extLst>
            <a:ext uri="{FF2B5EF4-FFF2-40B4-BE49-F238E27FC236}">
              <a16:creationId xmlns:a16="http://schemas.microsoft.com/office/drawing/2014/main" id="{19D4EAA5-9C13-B310-C604-F6F2D490BFC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3492467-9FB2-7955-26D0-0AD7FF20FED8}"/>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8A5B92A9-0C6D-8A5F-FE58-BEE7110E031E}"/>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5514116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E42581-49E6-621D-8D5B-120635555E7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949E7DF1-8D1A-E7CA-8913-08731FE66A55}"/>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541473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CB7115-6E4E-42CD-26FC-E21CF83FE490}"/>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60B5B265-A759-EEF2-5EB0-4A6E60B6B22E}"/>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3411619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E2BC72-731A-0A57-6220-1C1956FDA785}"/>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EDFDDCF5-3671-8AA4-FF73-83188A271B82}"/>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203708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E5D9F-DDE3-E68F-0FF3-F4EC4CA7C3A5}"/>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A36DF035-C4CE-357D-E161-6897D9080751}"/>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4843562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96</TotalTime>
  <Words>239</Words>
  <Application>Microsoft Macintosh PowerPoint</Application>
  <PresentationFormat>Widescreen</PresentationFormat>
  <Paragraphs>19</Paragraphs>
  <Slides>27</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Aptos</vt:lpstr>
      <vt:lpstr>Aptos Display</vt:lpstr>
      <vt:lpstr>Arial</vt:lpstr>
      <vt:lpstr>Helvetica Neue Light</vt:lpstr>
      <vt:lpstr>Inter Medium</vt:lpstr>
      <vt:lpstr>Office Theme</vt:lpstr>
      <vt:lpstr>PowerPoint Presentation</vt:lpstr>
      <vt:lpstr>PowerPoint Presentation</vt:lpstr>
      <vt:lpstr>Theme title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Paul Worthy</dc:creator>
  <cp:lastModifiedBy>Paul Worthy</cp:lastModifiedBy>
  <cp:revision>2</cp:revision>
  <dcterms:created xsi:type="dcterms:W3CDTF">2026-05-18T11:58:33Z</dcterms:created>
  <dcterms:modified xsi:type="dcterms:W3CDTF">2026-05-18T13:34:49Z</dcterms:modified>
</cp:coreProperties>
</file>